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446" r:id="rId5"/>
    <p:sldId id="451" r:id="rId6"/>
    <p:sldId id="449" r:id="rId7"/>
    <p:sldId id="460" r:id="rId8"/>
    <p:sldId id="456" r:id="rId9"/>
    <p:sldId id="457" r:id="rId10"/>
    <p:sldId id="458" r:id="rId11"/>
    <p:sldId id="459" r:id="rId12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51"/>
            <p14:sldId id="449"/>
            <p14:sldId id="460"/>
            <p14:sldId id="456"/>
            <p14:sldId id="457"/>
            <p14:sldId id="458"/>
            <p14:sldId id="459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2678F-3588-4C2C-A523-7DB6BE74A7A7}" v="20" dt="2020-02-10T11:21:57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7682678F-3588-4C2C-A523-7DB6BE74A7A7}"/>
    <pc:docChg chg="custSel modSld">
      <pc:chgData name="Stijn Weijermars" userId="e364d0b9-009e-4116-b78a-a86aed516e71" providerId="ADAL" clId="{7682678F-3588-4C2C-A523-7DB6BE74A7A7}" dt="2020-02-10T11:28:16.402" v="76" actId="313"/>
      <pc:docMkLst>
        <pc:docMk/>
      </pc:docMkLst>
      <pc:sldChg chg="modSp">
        <pc:chgData name="Stijn Weijermars" userId="e364d0b9-009e-4116-b78a-a86aed516e71" providerId="ADAL" clId="{7682678F-3588-4C2C-A523-7DB6BE74A7A7}" dt="2020-02-10T11:28:16.402" v="76" actId="313"/>
        <pc:sldMkLst>
          <pc:docMk/>
          <pc:sldMk cId="3330385739" sldId="459"/>
        </pc:sldMkLst>
        <pc:spChg chg="mod">
          <ac:chgData name="Stijn Weijermars" userId="e364d0b9-009e-4116-b78a-a86aed516e71" providerId="ADAL" clId="{7682678F-3588-4C2C-A523-7DB6BE74A7A7}" dt="2020-02-10T11:28:16.402" v="76" actId="313"/>
          <ac:spMkLst>
            <pc:docMk/>
            <pc:sldMk cId="3330385739" sldId="459"/>
            <ac:spMk id="9" creationId="{3F44504F-D993-459A-A444-D3DAC1F26E02}"/>
          </ac:spMkLst>
        </pc:spChg>
      </pc:sldChg>
    </pc:docChg>
  </pc:docChgLst>
  <pc:docChgLst>
    <pc:chgData name="Stijn Weijermars" userId="e364d0b9-009e-4116-b78a-a86aed516e71" providerId="ADAL" clId="{848887AF-6D4F-4954-840D-1BF4D881BB43}"/>
    <pc:docChg chg="undo custSel addSld delSld modSld sldOrd modSection">
      <pc:chgData name="Stijn Weijermars" userId="e364d0b9-009e-4116-b78a-a86aed516e71" providerId="ADAL" clId="{848887AF-6D4F-4954-840D-1BF4D881BB43}" dt="2020-02-10T11:24:46.325" v="1148" actId="20577"/>
      <pc:docMkLst>
        <pc:docMk/>
      </pc:docMkLst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3023716222" sldId="402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1790212510" sldId="403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519310069" sldId="404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1113412225" sldId="405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701895809" sldId="406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365976041" sldId="407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3891054262" sldId="408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4163501799" sldId="409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1427526155" sldId="410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24354113" sldId="411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089530680" sldId="415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107362654" sldId="416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795959403" sldId="443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470610311" sldId="444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1395498984" sldId="445"/>
        </pc:sldMkLst>
      </pc:sldChg>
      <pc:sldChg chg="modSp">
        <pc:chgData name="Stijn Weijermars" userId="e364d0b9-009e-4116-b78a-a86aed516e71" providerId="ADAL" clId="{848887AF-6D4F-4954-840D-1BF4D881BB43}" dt="2020-02-10T10:13:15.509" v="68" actId="20577"/>
        <pc:sldMkLst>
          <pc:docMk/>
          <pc:sldMk cId="2152000617" sldId="446"/>
        </pc:sldMkLst>
        <pc:spChg chg="mod">
          <ac:chgData name="Stijn Weijermars" userId="e364d0b9-009e-4116-b78a-a86aed516e71" providerId="ADAL" clId="{848887AF-6D4F-4954-840D-1BF4D881BB43}" dt="2020-02-10T10:13:15.509" v="68" actId="20577"/>
          <ac:spMkLst>
            <pc:docMk/>
            <pc:sldMk cId="2152000617" sldId="446"/>
            <ac:spMk id="3" creationId="{ABE72CDF-C6A3-4017-AB9D-ADBFF17ADF57}"/>
          </ac:spMkLst>
        </pc:spChg>
      </pc:sldChg>
      <pc:sldChg chg="modSp del">
        <pc:chgData name="Stijn Weijermars" userId="e364d0b9-009e-4116-b78a-a86aed516e71" providerId="ADAL" clId="{848887AF-6D4F-4954-840D-1BF4D881BB43}" dt="2020-02-10T10:19:41.794" v="238" actId="2696"/>
        <pc:sldMkLst>
          <pc:docMk/>
          <pc:sldMk cId="1903112859" sldId="447"/>
        </pc:sldMkLst>
        <pc:spChg chg="mod">
          <ac:chgData name="Stijn Weijermars" userId="e364d0b9-009e-4116-b78a-a86aed516e71" providerId="ADAL" clId="{848887AF-6D4F-4954-840D-1BF4D881BB43}" dt="2020-02-10T10:19:37.915" v="237" actId="20577"/>
          <ac:spMkLst>
            <pc:docMk/>
            <pc:sldMk cId="1903112859" sldId="447"/>
            <ac:spMk id="2" creationId="{2788D073-EA8A-44BE-95AF-4AA65579FBAE}"/>
          </ac:spMkLst>
        </pc:spChg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32473276" sldId="448"/>
        </pc:sldMkLst>
      </pc:sldChg>
      <pc:sldChg chg="addSp delSp modSp">
        <pc:chgData name="Stijn Weijermars" userId="e364d0b9-009e-4116-b78a-a86aed516e71" providerId="ADAL" clId="{848887AF-6D4F-4954-840D-1BF4D881BB43}" dt="2020-02-10T10:50:39.033" v="280" actId="27636"/>
        <pc:sldMkLst>
          <pc:docMk/>
          <pc:sldMk cId="1984413581" sldId="449"/>
        </pc:sldMkLst>
        <pc:spChg chg="mod">
          <ac:chgData name="Stijn Weijermars" userId="e364d0b9-009e-4116-b78a-a86aed516e71" providerId="ADAL" clId="{848887AF-6D4F-4954-840D-1BF4D881BB43}" dt="2020-02-10T10:36:05.851" v="272" actId="313"/>
          <ac:spMkLst>
            <pc:docMk/>
            <pc:sldMk cId="1984413581" sldId="449"/>
            <ac:spMk id="2" creationId="{10530891-E9DF-49EA-A41F-FB5509180C46}"/>
          </ac:spMkLst>
        </pc:spChg>
        <pc:spChg chg="add mod ord">
          <ac:chgData name="Stijn Weijermars" userId="e364d0b9-009e-4116-b78a-a86aed516e71" providerId="ADAL" clId="{848887AF-6D4F-4954-840D-1BF4D881BB43}" dt="2020-02-10T10:50:39.033" v="280" actId="27636"/>
          <ac:spMkLst>
            <pc:docMk/>
            <pc:sldMk cId="1984413581" sldId="449"/>
            <ac:spMk id="6" creationId="{943BDE92-ED19-4E97-B40D-4CF7DE2125BB}"/>
          </ac:spMkLst>
        </pc:spChg>
        <pc:spChg chg="del mod">
          <ac:chgData name="Stijn Weijermars" userId="e364d0b9-009e-4116-b78a-a86aed516e71" providerId="ADAL" clId="{848887AF-6D4F-4954-840D-1BF4D881BB43}" dt="2020-02-10T10:19:50.430" v="241" actId="478"/>
          <ac:spMkLst>
            <pc:docMk/>
            <pc:sldMk cId="1984413581" sldId="449"/>
            <ac:spMk id="8" creationId="{05C38F83-D078-4E16-B9DD-0F648225CF2D}"/>
          </ac:spMkLst>
        </pc:spChg>
        <pc:picChg chg="del">
          <ac:chgData name="Stijn Weijermars" userId="e364d0b9-009e-4116-b78a-a86aed516e71" providerId="ADAL" clId="{848887AF-6D4F-4954-840D-1BF4D881BB43}" dt="2020-02-10T10:19:51.226" v="242" actId="478"/>
          <ac:picMkLst>
            <pc:docMk/>
            <pc:sldMk cId="1984413581" sldId="449"/>
            <ac:picMk id="4" creationId="{01261ED6-8F4C-4771-A304-01FE6392EB99}"/>
          </ac:picMkLst>
        </pc:picChg>
        <pc:picChg chg="del">
          <ac:chgData name="Stijn Weijermars" userId="e364d0b9-009e-4116-b78a-a86aed516e71" providerId="ADAL" clId="{848887AF-6D4F-4954-840D-1BF4D881BB43}" dt="2020-02-10T10:19:45.052" v="239" actId="478"/>
          <ac:picMkLst>
            <pc:docMk/>
            <pc:sldMk cId="1984413581" sldId="449"/>
            <ac:picMk id="5" creationId="{63A9ACE1-E769-4127-8528-FC1AA42AA791}"/>
          </ac:picMkLst>
        </pc:picChg>
        <pc:picChg chg="del">
          <ac:chgData name="Stijn Weijermars" userId="e364d0b9-009e-4116-b78a-a86aed516e71" providerId="ADAL" clId="{848887AF-6D4F-4954-840D-1BF4D881BB43}" dt="2020-02-10T10:20:10.986" v="245" actId="478"/>
          <ac:picMkLst>
            <pc:docMk/>
            <pc:sldMk cId="1984413581" sldId="449"/>
            <ac:picMk id="7" creationId="{CBC9046E-F2A7-4B9E-9426-BF9D9B129A1B}"/>
          </ac:picMkLst>
        </pc:picChg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890586299" sldId="450"/>
        </pc:sldMkLst>
      </pc:sldChg>
      <pc:sldChg chg="addSp modSp">
        <pc:chgData name="Stijn Weijermars" userId="e364d0b9-009e-4116-b78a-a86aed516e71" providerId="ADAL" clId="{848887AF-6D4F-4954-840D-1BF4D881BB43}" dt="2020-02-10T10:19:19.718" v="236" actId="403"/>
        <pc:sldMkLst>
          <pc:docMk/>
          <pc:sldMk cId="4213487157" sldId="451"/>
        </pc:sldMkLst>
        <pc:spChg chg="mod">
          <ac:chgData name="Stijn Weijermars" userId="e364d0b9-009e-4116-b78a-a86aed516e71" providerId="ADAL" clId="{848887AF-6D4F-4954-840D-1BF4D881BB43}" dt="2020-02-10T10:13:54.882" v="126" actId="255"/>
          <ac:spMkLst>
            <pc:docMk/>
            <pc:sldMk cId="4213487157" sldId="451"/>
            <ac:spMk id="3" creationId="{CCA93AD6-598F-407E-B4D1-0DFF9E8E2988}"/>
          </ac:spMkLst>
        </pc:spChg>
        <pc:graphicFrameChg chg="add mod modGraphic">
          <ac:chgData name="Stijn Weijermars" userId="e364d0b9-009e-4116-b78a-a86aed516e71" providerId="ADAL" clId="{848887AF-6D4F-4954-840D-1BF4D881BB43}" dt="2020-02-10T10:19:19.718" v="236" actId="403"/>
          <ac:graphicFrameMkLst>
            <pc:docMk/>
            <pc:sldMk cId="4213487157" sldId="451"/>
            <ac:graphicFrameMk id="2" creationId="{E0DAF8ED-3BC2-4AFC-8D99-37C54CE1CCFF}"/>
          </ac:graphicFrameMkLst>
        </pc:graphicFrameChg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3390184885" sldId="452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3927228363" sldId="453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09958696" sldId="454"/>
        </pc:sldMkLst>
      </pc:sldChg>
      <pc:sldChg chg="del">
        <pc:chgData name="Stijn Weijermars" userId="e364d0b9-009e-4116-b78a-a86aed516e71" providerId="ADAL" clId="{848887AF-6D4F-4954-840D-1BF4D881BB43}" dt="2020-02-10T11:08:21.033" v="448" actId="47"/>
        <pc:sldMkLst>
          <pc:docMk/>
          <pc:sldMk cId="2193075866" sldId="455"/>
        </pc:sldMkLst>
      </pc:sldChg>
      <pc:sldChg chg="addSp delSp modSp add">
        <pc:chgData name="Stijn Weijermars" userId="e364d0b9-009e-4116-b78a-a86aed516e71" providerId="ADAL" clId="{848887AF-6D4F-4954-840D-1BF4D881BB43}" dt="2020-02-10T10:55:11.812" v="335" actId="20577"/>
        <pc:sldMkLst>
          <pc:docMk/>
          <pc:sldMk cId="3588198636" sldId="456"/>
        </pc:sldMkLst>
        <pc:spChg chg="mod">
          <ac:chgData name="Stijn Weijermars" userId="e364d0b9-009e-4116-b78a-a86aed516e71" providerId="ADAL" clId="{848887AF-6D4F-4954-840D-1BF4D881BB43}" dt="2020-02-10T10:55:11.812" v="335" actId="20577"/>
          <ac:spMkLst>
            <pc:docMk/>
            <pc:sldMk cId="3588198636" sldId="456"/>
            <ac:spMk id="2" creationId="{7B247713-43A3-4D46-B2FF-01F7BFC7AB68}"/>
          </ac:spMkLst>
        </pc:spChg>
        <pc:spChg chg="del">
          <ac:chgData name="Stijn Weijermars" userId="e364d0b9-009e-4116-b78a-a86aed516e71" providerId="ADAL" clId="{848887AF-6D4F-4954-840D-1BF4D881BB43}" dt="2020-02-10T10:51:43.475" v="282"/>
          <ac:spMkLst>
            <pc:docMk/>
            <pc:sldMk cId="3588198636" sldId="456"/>
            <ac:spMk id="3" creationId="{753BAD8B-FAA1-4CCB-B37D-DDC9A86BF009}"/>
          </ac:spMkLst>
        </pc:spChg>
        <pc:picChg chg="add mod">
          <ac:chgData name="Stijn Weijermars" userId="e364d0b9-009e-4116-b78a-a86aed516e71" providerId="ADAL" clId="{848887AF-6D4F-4954-840D-1BF4D881BB43}" dt="2020-02-10T10:51:53.640" v="288" actId="1076"/>
          <ac:picMkLst>
            <pc:docMk/>
            <pc:sldMk cId="3588198636" sldId="456"/>
            <ac:picMk id="4" creationId="{47D2C8C7-6C88-4139-8021-B136E65703EC}"/>
          </ac:picMkLst>
        </pc:picChg>
      </pc:sldChg>
      <pc:sldChg chg="addSp delSp modSp add">
        <pc:chgData name="Stijn Weijermars" userId="e364d0b9-009e-4116-b78a-a86aed516e71" providerId="ADAL" clId="{848887AF-6D4F-4954-840D-1BF4D881BB43}" dt="2020-02-10T10:55:55.680" v="408" actId="1076"/>
        <pc:sldMkLst>
          <pc:docMk/>
          <pc:sldMk cId="2382734843" sldId="457"/>
        </pc:sldMkLst>
        <pc:spChg chg="mod">
          <ac:chgData name="Stijn Weijermars" userId="e364d0b9-009e-4116-b78a-a86aed516e71" providerId="ADAL" clId="{848887AF-6D4F-4954-840D-1BF4D881BB43}" dt="2020-02-10T10:55:37.647" v="403" actId="20577"/>
          <ac:spMkLst>
            <pc:docMk/>
            <pc:sldMk cId="2382734843" sldId="457"/>
            <ac:spMk id="2" creationId="{4B24E967-E921-4851-B4BD-AEA75B13CFCC}"/>
          </ac:spMkLst>
        </pc:spChg>
        <pc:spChg chg="del">
          <ac:chgData name="Stijn Weijermars" userId="e364d0b9-009e-4116-b78a-a86aed516e71" providerId="ADAL" clId="{848887AF-6D4F-4954-840D-1BF4D881BB43}" dt="2020-02-10T10:55:18.550" v="337"/>
          <ac:spMkLst>
            <pc:docMk/>
            <pc:sldMk cId="2382734843" sldId="457"/>
            <ac:spMk id="3" creationId="{22C0B663-D454-4C1F-B4B4-BC50B06724F3}"/>
          </ac:spMkLst>
        </pc:spChg>
        <pc:picChg chg="add mod">
          <ac:chgData name="Stijn Weijermars" userId="e364d0b9-009e-4116-b78a-a86aed516e71" providerId="ADAL" clId="{848887AF-6D4F-4954-840D-1BF4D881BB43}" dt="2020-02-10T10:55:55.680" v="408" actId="1076"/>
          <ac:picMkLst>
            <pc:docMk/>
            <pc:sldMk cId="2382734843" sldId="457"/>
            <ac:picMk id="4" creationId="{2786C822-F041-4F72-A03C-BFBAA6711DBA}"/>
          </ac:picMkLst>
        </pc:picChg>
      </pc:sldChg>
      <pc:sldChg chg="addSp delSp modSp add">
        <pc:chgData name="Stijn Weijermars" userId="e364d0b9-009e-4116-b78a-a86aed516e71" providerId="ADAL" clId="{848887AF-6D4F-4954-840D-1BF4D881BB43}" dt="2020-02-10T11:01:25.315" v="440" actId="14100"/>
        <pc:sldMkLst>
          <pc:docMk/>
          <pc:sldMk cId="116141778" sldId="458"/>
        </pc:sldMkLst>
        <pc:spChg chg="del mod">
          <ac:chgData name="Stijn Weijermars" userId="e364d0b9-009e-4116-b78a-a86aed516e71" providerId="ADAL" clId="{848887AF-6D4F-4954-840D-1BF4D881BB43}" dt="2020-02-10T10:57:11.197" v="415" actId="478"/>
          <ac:spMkLst>
            <pc:docMk/>
            <pc:sldMk cId="116141778" sldId="458"/>
            <ac:spMk id="2" creationId="{B79C4CFE-A2E8-44D8-BD36-BD2BA587CC60}"/>
          </ac:spMkLst>
        </pc:spChg>
        <pc:spChg chg="del">
          <ac:chgData name="Stijn Weijermars" userId="e364d0b9-009e-4116-b78a-a86aed516e71" providerId="ADAL" clId="{848887AF-6D4F-4954-840D-1BF4D881BB43}" dt="2020-02-10T10:56:56.156" v="410"/>
          <ac:spMkLst>
            <pc:docMk/>
            <pc:sldMk cId="116141778" sldId="458"/>
            <ac:spMk id="3" creationId="{B3472AA6-BC9B-456E-A837-9986C048297C}"/>
          </ac:spMkLst>
        </pc:spChg>
        <pc:picChg chg="add mod">
          <ac:chgData name="Stijn Weijermars" userId="e364d0b9-009e-4116-b78a-a86aed516e71" providerId="ADAL" clId="{848887AF-6D4F-4954-840D-1BF4D881BB43}" dt="2020-02-10T10:59:44.978" v="425" actId="1076"/>
          <ac:picMkLst>
            <pc:docMk/>
            <pc:sldMk cId="116141778" sldId="458"/>
            <ac:picMk id="4" creationId="{09FE813C-4BEE-4BFE-A910-F0E39CA18E17}"/>
          </ac:picMkLst>
        </pc:picChg>
        <pc:picChg chg="add mod">
          <ac:chgData name="Stijn Weijermars" userId="e364d0b9-009e-4116-b78a-a86aed516e71" providerId="ADAL" clId="{848887AF-6D4F-4954-840D-1BF4D881BB43}" dt="2020-02-10T10:59:56.227" v="430" actId="14100"/>
          <ac:picMkLst>
            <pc:docMk/>
            <pc:sldMk cId="116141778" sldId="458"/>
            <ac:picMk id="5" creationId="{920B5985-9BE5-4032-9370-B186C7D30AFC}"/>
          </ac:picMkLst>
        </pc:picChg>
        <pc:picChg chg="add mod">
          <ac:chgData name="Stijn Weijermars" userId="e364d0b9-009e-4116-b78a-a86aed516e71" providerId="ADAL" clId="{848887AF-6D4F-4954-840D-1BF4D881BB43}" dt="2020-02-10T11:01:25.315" v="440" actId="14100"/>
          <ac:picMkLst>
            <pc:docMk/>
            <pc:sldMk cId="116141778" sldId="458"/>
            <ac:picMk id="6" creationId="{F646480D-1474-492C-A68D-393D9261A0DD}"/>
          </ac:picMkLst>
        </pc:picChg>
      </pc:sldChg>
      <pc:sldChg chg="addSp delSp modSp add">
        <pc:chgData name="Stijn Weijermars" userId="e364d0b9-009e-4116-b78a-a86aed516e71" providerId="ADAL" clId="{848887AF-6D4F-4954-840D-1BF4D881BB43}" dt="2020-02-10T11:24:46.325" v="1148" actId="20577"/>
        <pc:sldMkLst>
          <pc:docMk/>
          <pc:sldMk cId="3330385739" sldId="459"/>
        </pc:sldMkLst>
        <pc:spChg chg="del">
          <ac:chgData name="Stijn Weijermars" userId="e364d0b9-009e-4116-b78a-a86aed516e71" providerId="ADAL" clId="{848887AF-6D4F-4954-840D-1BF4D881BB43}" dt="2020-02-10T11:01:00.445" v="433" actId="478"/>
          <ac:spMkLst>
            <pc:docMk/>
            <pc:sldMk cId="3330385739" sldId="459"/>
            <ac:spMk id="2" creationId="{8D05D71E-0F74-4DFC-B38A-4484A1F3E06D}"/>
          </ac:spMkLst>
        </pc:spChg>
        <pc:spChg chg="del">
          <ac:chgData name="Stijn Weijermars" userId="e364d0b9-009e-4116-b78a-a86aed516e71" providerId="ADAL" clId="{848887AF-6D4F-4954-840D-1BF4D881BB43}" dt="2020-02-10T10:59:29.934" v="419"/>
          <ac:spMkLst>
            <pc:docMk/>
            <pc:sldMk cId="3330385739" sldId="459"/>
            <ac:spMk id="3" creationId="{7E3439B5-8348-42D6-8938-E155EFB7CD78}"/>
          </ac:spMkLst>
        </pc:spChg>
        <pc:spChg chg="add del mod">
          <ac:chgData name="Stijn Weijermars" userId="e364d0b9-009e-4116-b78a-a86aed516e71" providerId="ADAL" clId="{848887AF-6D4F-4954-840D-1BF4D881BB43}" dt="2020-02-10T11:00:56.134" v="431"/>
          <ac:spMkLst>
            <pc:docMk/>
            <pc:sldMk cId="3330385739" sldId="459"/>
            <ac:spMk id="6" creationId="{DECA1502-F98D-4D81-B4B0-851D6CB7CC62}"/>
          </ac:spMkLst>
        </pc:spChg>
        <pc:spChg chg="add mod">
          <ac:chgData name="Stijn Weijermars" userId="e364d0b9-009e-4116-b78a-a86aed516e71" providerId="ADAL" clId="{848887AF-6D4F-4954-840D-1BF4D881BB43}" dt="2020-02-10T11:24:46.325" v="1148" actId="20577"/>
          <ac:spMkLst>
            <pc:docMk/>
            <pc:sldMk cId="3330385739" sldId="459"/>
            <ac:spMk id="9" creationId="{3F44504F-D993-459A-A444-D3DAC1F26E02}"/>
          </ac:spMkLst>
        </pc:spChg>
        <pc:picChg chg="add del mod">
          <ac:chgData name="Stijn Weijermars" userId="e364d0b9-009e-4116-b78a-a86aed516e71" providerId="ADAL" clId="{848887AF-6D4F-4954-840D-1BF4D881BB43}" dt="2020-02-10T10:59:38.309" v="423" actId="21"/>
          <ac:picMkLst>
            <pc:docMk/>
            <pc:sldMk cId="3330385739" sldId="459"/>
            <ac:picMk id="4" creationId="{22E8F6AD-058D-414D-8EB2-7BAEE2E53455}"/>
          </ac:picMkLst>
        </pc:picChg>
        <pc:picChg chg="add del mod">
          <ac:chgData name="Stijn Weijermars" userId="e364d0b9-009e-4116-b78a-a86aed516e71" providerId="ADAL" clId="{848887AF-6D4F-4954-840D-1BF4D881BB43}" dt="2020-02-10T11:01:14.053" v="437" actId="21"/>
          <ac:picMkLst>
            <pc:docMk/>
            <pc:sldMk cId="3330385739" sldId="459"/>
            <ac:picMk id="7" creationId="{3E6162CD-C087-40B7-A65F-B75DF2A0B3FC}"/>
          </ac:picMkLst>
        </pc:picChg>
      </pc:sldChg>
      <pc:sldChg chg="addSp delSp modSp add ord">
        <pc:chgData name="Stijn Weijermars" userId="e364d0b9-009e-4116-b78a-a86aed516e71" providerId="ADAL" clId="{848887AF-6D4F-4954-840D-1BF4D881BB43}" dt="2020-02-10T11:06:41.378" v="447"/>
        <pc:sldMkLst>
          <pc:docMk/>
          <pc:sldMk cId="4096295829" sldId="460"/>
        </pc:sldMkLst>
        <pc:spChg chg="del">
          <ac:chgData name="Stijn Weijermars" userId="e364d0b9-009e-4116-b78a-a86aed516e71" providerId="ADAL" clId="{848887AF-6D4F-4954-840D-1BF4D881BB43}" dt="2020-02-10T11:06:29.045" v="443" actId="478"/>
          <ac:spMkLst>
            <pc:docMk/>
            <pc:sldMk cId="4096295829" sldId="460"/>
            <ac:spMk id="2" creationId="{344D9EE7-F3CE-4D6D-BE1B-025C95F2E1A1}"/>
          </ac:spMkLst>
        </pc:spChg>
        <pc:spChg chg="del">
          <ac:chgData name="Stijn Weijermars" userId="e364d0b9-009e-4116-b78a-a86aed516e71" providerId="ADAL" clId="{848887AF-6D4F-4954-840D-1BF4D881BB43}" dt="2020-02-10T11:06:25.379" v="442"/>
          <ac:spMkLst>
            <pc:docMk/>
            <pc:sldMk cId="4096295829" sldId="460"/>
            <ac:spMk id="3" creationId="{5C5F455A-E3B4-41E3-B54D-283DEE6E18B4}"/>
          </ac:spMkLst>
        </pc:spChg>
        <pc:picChg chg="add mod">
          <ac:chgData name="Stijn Weijermars" userId="e364d0b9-009e-4116-b78a-a86aed516e71" providerId="ADAL" clId="{848887AF-6D4F-4954-840D-1BF4D881BB43}" dt="2020-02-10T11:06:35.080" v="445" actId="14100"/>
          <ac:picMkLst>
            <pc:docMk/>
            <pc:sldMk cId="4096295829" sldId="460"/>
            <ac:picMk id="4" creationId="{4C2666B0-7167-410E-ACFA-91179A025536}"/>
          </ac:picMkLst>
        </pc:picChg>
      </pc:sldChg>
      <pc:sldChg chg="modSp add del">
        <pc:chgData name="Stijn Weijermars" userId="e364d0b9-009e-4116-b78a-a86aed516e71" providerId="ADAL" clId="{848887AF-6D4F-4954-840D-1BF4D881BB43}" dt="2020-02-10T11:21:25.002" v="753" actId="2696"/>
        <pc:sldMkLst>
          <pc:docMk/>
          <pc:sldMk cId="913807425" sldId="461"/>
        </pc:sldMkLst>
        <pc:spChg chg="mod">
          <ac:chgData name="Stijn Weijermars" userId="e364d0b9-009e-4116-b78a-a86aed516e71" providerId="ADAL" clId="{848887AF-6D4F-4954-840D-1BF4D881BB43}" dt="2020-02-10T11:08:30.737" v="450"/>
          <ac:spMkLst>
            <pc:docMk/>
            <pc:sldMk cId="913807425" sldId="461"/>
            <ac:spMk id="3" creationId="{8464F313-1792-4B68-BB17-A72A97E70B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0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31842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elektriciteitssystemen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BDE92-ED19-4E97-B40D-4CF7DE21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Er bestaan verschillende definities van de coöperatie, maar er is steeds een aantal overeenkomsten:</a:t>
            </a:r>
          </a:p>
          <a:p>
            <a:pPr lvl="1"/>
            <a:r>
              <a:rPr lang="nl-NL" dirty="0"/>
              <a:t>Het is een zelfstandige organisatie.</a:t>
            </a:r>
          </a:p>
          <a:p>
            <a:pPr lvl="1"/>
            <a:r>
              <a:rPr lang="nl-NL" dirty="0"/>
              <a:t>De organisatie voert een onderneming.</a:t>
            </a:r>
          </a:p>
          <a:p>
            <a:pPr lvl="1"/>
            <a:r>
              <a:rPr lang="nl-NL" dirty="0"/>
              <a:t>Er is sprake van vrijwillig lidmaatschap.</a:t>
            </a:r>
          </a:p>
          <a:p>
            <a:pPr lvl="1"/>
            <a:r>
              <a:rPr lang="nl-NL" dirty="0"/>
              <a:t>De leden zijn eigenaar van het bedrijf.</a:t>
            </a:r>
          </a:p>
          <a:p>
            <a:pPr lvl="1"/>
            <a:r>
              <a:rPr lang="nl-NL" dirty="0"/>
              <a:t>De leden hebben zeggenschap over de koers van het bedrijf.</a:t>
            </a:r>
          </a:p>
          <a:p>
            <a:pPr lvl="1"/>
            <a:r>
              <a:rPr lang="nl-NL" dirty="0"/>
              <a:t>Leden hebben naast het lidmaatschap een zakelijke relatie met de onderneming.</a:t>
            </a:r>
          </a:p>
          <a:p>
            <a:pPr lvl="1"/>
            <a:r>
              <a:rPr lang="nl-NL" dirty="0"/>
              <a:t>De winst gaat naar de leden.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530891-E9DF-49EA-A41F-FB550918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Coöperatie</a:t>
            </a:r>
          </a:p>
        </p:txBody>
      </p:sp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2666B0-7167-410E-ACFA-91179A025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388" y="1110563"/>
            <a:ext cx="9145870" cy="4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47713-43A3-4D46-B2FF-01F7BFC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varianten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7D2C8C7-6C88-4139-8021-B136E6570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533" y="1013432"/>
            <a:ext cx="9454729" cy="48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4E967-E921-4851-B4BD-AEA75B1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met andere type organisaties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86C822-F041-4F72-A03C-BFBAA6711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85" y="1569663"/>
            <a:ext cx="9998749" cy="30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3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FE813C-4BEE-4BFE-A910-F0E39CA1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49" y="1153742"/>
            <a:ext cx="5393908" cy="33264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0B5985-9BE5-4032-9370-B186C7D3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80" y="3869964"/>
            <a:ext cx="5393908" cy="26480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46480D-1474-492C-A68D-393D9261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919" y="0"/>
            <a:ext cx="2304081" cy="39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F44504F-D993-459A-A444-D3DAC1F26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Opdracht:</a:t>
            </a:r>
          </a:p>
          <a:p>
            <a:endParaRPr lang="nl-NL" dirty="0"/>
          </a:p>
          <a:p>
            <a:r>
              <a:rPr lang="nl-NL" dirty="0"/>
              <a:t>Maak een presentatie van 7 minuten van een burgercoöperatie (met thema energie of iets anders van je keuze) op basis van de online informatie.</a:t>
            </a:r>
          </a:p>
          <a:p>
            <a:r>
              <a:rPr lang="nl-NL" dirty="0"/>
              <a:t>15.00 – 16.00 uur presentaties</a:t>
            </a:r>
          </a:p>
          <a:p>
            <a:r>
              <a:rPr lang="nl-NL" dirty="0"/>
              <a:t>Huiswerk: Lees het magazine ‘Burgercoöperaties in opkomst’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38573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11853</TotalTime>
  <Words>186</Words>
  <Application>Microsoft Office PowerPoint</Application>
  <PresentationFormat>Breedbeeld</PresentationFormat>
  <Paragraphs>43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Helicon thema</vt:lpstr>
      <vt:lpstr>PowerPoint-presentatie</vt:lpstr>
      <vt:lpstr>PowerPoint-presentatie</vt:lpstr>
      <vt:lpstr>Coöperatie</vt:lpstr>
      <vt:lpstr>PowerPoint-presentatie</vt:lpstr>
      <vt:lpstr>Verschillende varianten</vt:lpstr>
      <vt:lpstr>Verschillen met andere type organisaties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133</cp:revision>
  <cp:lastPrinted>2017-09-07T09:56:36Z</cp:lastPrinted>
  <dcterms:created xsi:type="dcterms:W3CDTF">2015-02-09T20:38:33Z</dcterms:created>
  <dcterms:modified xsi:type="dcterms:W3CDTF">2020-02-10T11:28:20Z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